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-282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9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69.47675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4-05-18T05:45:21.14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3411 9986 0,'0'40'141,"0"0"-125,0 0-16,-40 0 15,40 0 1,0 0 15,0 0 32,40 0-48,40-40 1,0 0-16,1 0 15,-1 0 1,-40 0-16,0 0 16,0 0-1,0 0-15,0 0 32,-40-40-1,41 40-31,-41-40 15,40-40-15,0 80 16,-40-80 0,40 80-1,-40-40 1,0 0 46,0 0-30,0-1-17,0 1 1,0 0 15,-40 40 0,0 0-15,0 0-16,-1 0 31,1 0-31,0 0 16,0 0-16,0 0 31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A3F63-E888-45FD-AFD7-2761240C5C3C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33EDAD-A487-4F6A-9ABE-7E909CD6A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14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33EDAD-A487-4F6A-9ABE-7E909CD6A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14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291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62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480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46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16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596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80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2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22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76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443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04C59-94BA-4299-8C37-15DB6D398F21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5E78B-EBCF-4EA9-8CC1-C394DED18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57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732" y="1738168"/>
            <a:ext cx="11142857" cy="46285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26473" y="401782"/>
            <a:ext cx="7536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Convolutional Neural Network</a:t>
            </a:r>
            <a:endParaRPr lang="en-US" sz="36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213560" y="3537000"/>
              <a:ext cx="260280" cy="173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97720" y="3473640"/>
                <a:ext cx="291960" cy="30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669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619" y="2181381"/>
            <a:ext cx="7504762" cy="249523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8323" y="801759"/>
            <a:ext cx="40442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Image Segmentation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37068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952" y="1400428"/>
            <a:ext cx="7238095" cy="4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304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435"/>
          <a:stretch/>
        </p:blipFill>
        <p:spPr>
          <a:xfrm>
            <a:off x="1692480" y="1903956"/>
            <a:ext cx="8857143" cy="428995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8323" y="801759"/>
            <a:ext cx="31651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Pose Estimation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50743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000" y="614714"/>
            <a:ext cx="10000000" cy="56285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6627" t="76056" r="964"/>
          <a:stretch/>
        </p:blipFill>
        <p:spPr>
          <a:xfrm>
            <a:off x="1096000" y="614714"/>
            <a:ext cx="2849699" cy="134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31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323" y="801759"/>
            <a:ext cx="76044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Convolution Operation (Edge Detection)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873" y="2192247"/>
            <a:ext cx="10276604" cy="350709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652315" y="5884851"/>
            <a:ext cx="23246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Vertical(Edge Detection)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8112777" y="5884850"/>
            <a:ext cx="23246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Horizontal (Edge Detection)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39685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703" b="3503"/>
          <a:stretch/>
        </p:blipFill>
        <p:spPr>
          <a:xfrm>
            <a:off x="1734612" y="2886666"/>
            <a:ext cx="8586835" cy="208616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8323" y="801759"/>
            <a:ext cx="935621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Convolution Operation (Edge Detection) Example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87237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71" y="933762"/>
            <a:ext cx="10742857" cy="49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62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66" y="800428"/>
            <a:ext cx="10666667" cy="52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45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64743" y="2918656"/>
            <a:ext cx="62384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https://deeplizard.com/resource/pavq7noze2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08323" y="801759"/>
            <a:ext cx="88948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Convolution Operation (Edge Detection) Demo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67580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818" y="1234696"/>
            <a:ext cx="10228571" cy="4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395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nvolutional Neural Network: An Overvi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483" y="927243"/>
            <a:ext cx="10783609" cy="537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7014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97" y="1397950"/>
            <a:ext cx="10933333" cy="51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163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67" y="1047415"/>
            <a:ext cx="10395221" cy="423856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30060" y="5986108"/>
            <a:ext cx="115197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https://medium.com/swlh/convolutional-neural-networks-part-3-convolutions-over-volume-and-the-convnet-layer-91fb7c08e28b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6977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524" y="2157571"/>
            <a:ext cx="10180952" cy="2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757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https://medium.com/latinxinai/convolutional-neural-network-from-scratch-6b1c856e1c07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08323" y="801759"/>
            <a:ext cx="33102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Padding &amp; Stride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79738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360" y="1147738"/>
            <a:ext cx="3647619" cy="483809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067" y="1804880"/>
            <a:ext cx="6352381" cy="3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331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761" y="1887081"/>
            <a:ext cx="7285714" cy="42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563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714" y="776619"/>
            <a:ext cx="8428571" cy="53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7044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256" y="1438424"/>
            <a:ext cx="7424792" cy="481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6928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924" y="1822177"/>
            <a:ext cx="10780952" cy="48761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8323" y="801759"/>
            <a:ext cx="38885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Max Pooling in CNN</a:t>
            </a:r>
          </a:p>
        </p:txBody>
      </p:sp>
    </p:spTree>
    <p:extLst>
      <p:ext uri="{BB962C8B-B14F-4D97-AF65-F5344CB8AC3E}">
        <p14:creationId xmlns:p14="http://schemas.microsoft.com/office/powerpoint/2010/main" val="23014891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047" y="1043285"/>
            <a:ext cx="11161905" cy="47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38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854" y="1062822"/>
            <a:ext cx="11400000" cy="561904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09854" y="263237"/>
            <a:ext cx="7536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Why Not Use ANNs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70491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952" y="686143"/>
            <a:ext cx="10838095" cy="54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78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426" y="1665446"/>
            <a:ext cx="10742857" cy="48571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8426" y="540328"/>
            <a:ext cx="7536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Intuition of CNN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49999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80033" y="2974909"/>
            <a:ext cx="7536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Application of CNN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4628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744" y="1676303"/>
            <a:ext cx="9656383" cy="484109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3799" y="787426"/>
            <a:ext cx="7536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Image </a:t>
            </a:r>
            <a:r>
              <a:rPr lang="en-US" sz="3600" dirty="0" smtClean="0"/>
              <a:t>Classification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2631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673" y="1620000"/>
            <a:ext cx="5323809" cy="469523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8323" y="801759"/>
            <a:ext cx="36386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Image </a:t>
            </a:r>
            <a:r>
              <a:rPr lang="en-US" sz="3600" dirty="0" smtClean="0"/>
              <a:t>Localization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66120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095" y="2031800"/>
            <a:ext cx="6523809" cy="377142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8323" y="801759"/>
            <a:ext cx="33559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Object Detection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18627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151" y="1840196"/>
            <a:ext cx="9042181" cy="431008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8323" y="801759"/>
            <a:ext cx="35554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Facial Recognition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41782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70</Words>
  <Application>Microsoft Office PowerPoint</Application>
  <PresentationFormat>Widescreen</PresentationFormat>
  <Paragraphs>21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Sajid Majeed</dc:creator>
  <cp:lastModifiedBy>Sajid Majeed</cp:lastModifiedBy>
  <cp:revision>25</cp:revision>
  <dcterms:created xsi:type="dcterms:W3CDTF">2024-05-17T19:00:50Z</dcterms:created>
  <dcterms:modified xsi:type="dcterms:W3CDTF">2024-05-18T07:21:50Z</dcterms:modified>
</cp:coreProperties>
</file>

<file path=docProps/thumbnail.jpeg>
</file>